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81" r:id="rId3"/>
    <p:sldId id="279" r:id="rId4"/>
    <p:sldId id="28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History 336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267200"/>
            <a:ext cx="7543800" cy="1600200"/>
          </a:xfrm>
        </p:spPr>
        <p:txBody>
          <a:bodyPr/>
          <a:lstStyle/>
          <a:p>
            <a:r>
              <a:rPr lang="en-CA" dirty="0" smtClean="0">
                <a:solidFill>
                  <a:srgbClr val="FFFF00"/>
                </a:solidFill>
              </a:rPr>
              <a:t>Ideas and Society in Early Modern Europe:</a:t>
            </a:r>
          </a:p>
          <a:p>
            <a:r>
              <a:rPr lang="en-CA" dirty="0" smtClean="0">
                <a:solidFill>
                  <a:srgbClr val="FFFF00"/>
                </a:solidFill>
              </a:rPr>
              <a:t>The Debate about Gender and Identity</a:t>
            </a:r>
            <a:endParaRPr lang="en-C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5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Questions for 6 February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58200" cy="5334000"/>
          </a:xfrm>
        </p:spPr>
        <p:txBody>
          <a:bodyPr>
            <a:norm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/>
              <a:t>What passages from the reading assigned for today strike you as historically significant</a:t>
            </a:r>
            <a:r>
              <a:rPr lang="en-CA" dirty="0" smtClean="0"/>
              <a:t>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should unmarried women do and not do?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For each chapter, consider the following questions:  What is </a:t>
            </a:r>
            <a:r>
              <a:rPr lang="en-CA" dirty="0" err="1" smtClean="0"/>
              <a:t>Vives</a:t>
            </a:r>
            <a:r>
              <a:rPr lang="en-CA" dirty="0" smtClean="0"/>
              <a:t>’ goal?  What rhetorical strategies does he pursue to achieve that goal? What sort of evidence supports his goal?</a:t>
            </a:r>
            <a:endParaRPr lang="en-CA" dirty="0"/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role does the Virgin Mary play in </a:t>
            </a:r>
            <a:r>
              <a:rPr lang="en-CA" dirty="0" err="1" smtClean="0"/>
              <a:t>Vives</a:t>
            </a:r>
            <a:r>
              <a:rPr lang="en-CA" dirty="0" smtClean="0"/>
              <a:t>’ advice for women?</a:t>
            </a:r>
          </a:p>
        </p:txBody>
      </p:sp>
    </p:spTree>
    <p:extLst>
      <p:ext uri="{BB962C8B-B14F-4D97-AF65-F5344CB8AC3E}">
        <p14:creationId xmlns:p14="http://schemas.microsoft.com/office/powerpoint/2010/main" val="530752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CA" sz="3200" dirty="0" smtClean="0"/>
              <a:t>Questions for 6 February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/>
          <a:lstStyle/>
          <a:p>
            <a:pPr marL="651510" indent="-514350">
              <a:buFont typeface="+mj-lt"/>
              <a:buAutoNum type="arabicPeriod" startAt="5"/>
            </a:pPr>
            <a:r>
              <a:rPr lang="en-CA" dirty="0"/>
              <a:t>Imagine that you are an early modern educated woman like Margaret Roper or Anna Maria van </a:t>
            </a:r>
            <a:r>
              <a:rPr lang="en-CA" dirty="0" err="1"/>
              <a:t>Schurman</a:t>
            </a:r>
            <a:r>
              <a:rPr lang="en-CA" dirty="0"/>
              <a:t>.  How would you respond to the specific assumptions and arguments he makes about women?</a:t>
            </a:r>
          </a:p>
          <a:p>
            <a:pPr marL="651510" indent="-514350">
              <a:buFont typeface="+mj-lt"/>
              <a:buAutoNum type="arabicPeriod" startAt="5"/>
            </a:pPr>
            <a:r>
              <a:rPr lang="en-CA" dirty="0" smtClean="0"/>
              <a:t>How </a:t>
            </a:r>
            <a:r>
              <a:rPr lang="en-CA" dirty="0"/>
              <a:t>would you characterize </a:t>
            </a:r>
            <a:r>
              <a:rPr lang="en-CA" dirty="0" err="1"/>
              <a:t>Vives</a:t>
            </a:r>
            <a:r>
              <a:rPr lang="en-CA" dirty="0"/>
              <a:t>?  How would you assess him historically?</a:t>
            </a:r>
          </a:p>
          <a:p>
            <a:pPr marL="651510" indent="-514350">
              <a:buFont typeface="+mj-lt"/>
              <a:buAutoNum type="arabicPeriod" startAt="5"/>
            </a:pPr>
            <a:r>
              <a:rPr lang="en-CA" dirty="0" smtClean="0"/>
              <a:t>Can </a:t>
            </a:r>
            <a:r>
              <a:rPr lang="en-CA" dirty="0"/>
              <a:t>you formulate at least one historical question based on the assigned reading to start a larger discussion</a:t>
            </a:r>
            <a:r>
              <a:rPr lang="en-CA" dirty="0" smtClean="0"/>
              <a:t>?</a:t>
            </a:r>
          </a:p>
          <a:p>
            <a:pPr marL="651510" indent="-514350">
              <a:buFont typeface="+mj-lt"/>
              <a:buAutoNum type="arabicPeriod" startAt="5"/>
            </a:pPr>
            <a:endParaRPr lang="en-CA" dirty="0"/>
          </a:p>
          <a:p>
            <a:pPr marL="651510" indent="-514350">
              <a:buFont typeface="+mj-lt"/>
              <a:buAutoNum type="arabicPeriod" startAt="5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95893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In the news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/>
          <a:lstStyle/>
          <a:p>
            <a:r>
              <a:rPr lang="en-CA" i="1" dirty="0" smtClean="0"/>
              <a:t>The Telegraph, </a:t>
            </a:r>
            <a:r>
              <a:rPr lang="en-CA" dirty="0" smtClean="0"/>
              <a:t>6 February 2013, “Syria: the former English teacher turned Aleppo’s female sniper” http</a:t>
            </a:r>
            <a:r>
              <a:rPr lang="en-CA" dirty="0"/>
              <a:t>://www.telegraph.co.uk/news/worldnews/middleeast/syria/9845535/Syria-the-former-English-teacher-turned-Aleppos-female-sniper.html </a:t>
            </a:r>
            <a:endParaRPr lang="en-CA" dirty="0" smtClean="0"/>
          </a:p>
          <a:p>
            <a:r>
              <a:rPr lang="en-CA" dirty="0" smtClean="0"/>
              <a:t>BBC, 5 February 2013, “</a:t>
            </a:r>
            <a:r>
              <a:rPr lang="en-CA" dirty="0"/>
              <a:t>The Indian women pushed into </a:t>
            </a:r>
            <a:r>
              <a:rPr lang="en-CA" dirty="0" smtClean="0"/>
              <a:t>hysterectomies</a:t>
            </a:r>
            <a:r>
              <a:rPr lang="en-CA" dirty="0"/>
              <a:t>” http://www.bbc.co.uk/news/magazine-21297606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94718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1033</TotalTime>
  <Words>202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History 336</vt:lpstr>
      <vt:lpstr>Questions for 6 February</vt:lpstr>
      <vt:lpstr>Questions for 6 February</vt:lpstr>
      <vt:lpstr>In the news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</cp:lastModifiedBy>
  <cp:revision>51</cp:revision>
  <dcterms:created xsi:type="dcterms:W3CDTF">2006-08-16T00:00:00Z</dcterms:created>
  <dcterms:modified xsi:type="dcterms:W3CDTF">2013-02-06T17:20:50Z</dcterms:modified>
</cp:coreProperties>
</file>